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1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2.svg" ContentType="image/svg+xml"/>
  <Override PartName="/ppt/media/image23.svg" ContentType="image/svg+xml"/>
  <Override PartName="/ppt/media/image2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2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 showGuides="1">
      <p:cViewPr>
        <p:scale>
          <a:sx n="73" d="100"/>
          <a:sy n="73" d="100"/>
        </p:scale>
        <p:origin x="0" y="0"/>
      </p:cViewPr>
      <p:guideLst>
        <p:guide orient="horz" pos="2162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59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885B98-5843-4425-8A81-99BA9F5EEEB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382BED3-9415-44FB-9A1E-933AA253C738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F528EB9-A432-45AC-BFE7-1C6A623850C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9D59BF-A6EF-41EA-AD73-5B61FD7A6DF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7CCF659-9DB1-4137-AABB-82A3D5910323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481122F9-501B-4121-81C1-D7DD267BDF52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624E5500-E961-4C3C-A16F-010BA8DFE45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13C0B2B0-75D3-4DB0-904D-AA9112A65E7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D682141-A144-4599-AF99-5DB2E86048C3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E383769-2750-4C43-A51C-B3B84946B073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F8C1CFC-308A-4662-80D3-5848F0CE7AEB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8.emf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52.xml"/><Relationship Id="rId5" Type="http://schemas.openxmlformats.org/officeDocument/2006/relationships/image" Target="../media/image24.jpeg"/><Relationship Id="rId4" Type="http://schemas.openxmlformats.org/officeDocument/2006/relationships/tags" Target="../tags/tag51.xml"/><Relationship Id="rId3" Type="http://schemas.openxmlformats.org/officeDocument/2006/relationships/image" Target="../media/image23.sv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5.xml"/><Relationship Id="rId6" Type="http://schemas.openxmlformats.org/officeDocument/2006/relationships/tags" Target="../tags/tag54.xml"/><Relationship Id="rId5" Type="http://schemas.openxmlformats.org/officeDocument/2006/relationships/image" Target="../media/image26.jpeg"/><Relationship Id="rId4" Type="http://schemas.openxmlformats.org/officeDocument/2006/relationships/tags" Target="../tags/tag53.xml"/><Relationship Id="rId3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image" Target="../media/image27.jpeg"/><Relationship Id="rId4" Type="http://schemas.openxmlformats.org/officeDocument/2006/relationships/tags" Target="../tags/tag56.xml"/><Relationship Id="rId3" Type="http://schemas.openxmlformats.org/officeDocument/2006/relationships/image" Target="../media/image25.svg"/><Relationship Id="rId2" Type="http://schemas.openxmlformats.org/officeDocument/2006/relationships/image" Target="../media/image10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image" Target="../media/image7.jpeg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9.jpeg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13.xml"/><Relationship Id="rId16" Type="http://schemas.openxmlformats.org/officeDocument/2006/relationships/image" Target="../media/image11.svg"/><Relationship Id="rId15" Type="http://schemas.openxmlformats.org/officeDocument/2006/relationships/image" Target="../media/image10.png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svg"/><Relationship Id="rId8" Type="http://schemas.openxmlformats.org/officeDocument/2006/relationships/image" Target="../media/image13.png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image" Target="../media/image12.jpeg"/><Relationship Id="rId2" Type="http://schemas.openxmlformats.org/officeDocument/2006/relationships/tags" Target="../tags/tag13.xml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image" Target="../media/image12.jpeg"/><Relationship Id="rId4" Type="http://schemas.openxmlformats.org/officeDocument/2006/relationships/tags" Target="../tags/tag18.xml"/><Relationship Id="rId3" Type="http://schemas.openxmlformats.org/officeDocument/2006/relationships/image" Target="../media/image11.svg"/><Relationship Id="rId2" Type="http://schemas.openxmlformats.org/officeDocument/2006/relationships/image" Target="../media/image13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3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image" Target="../media/image14.jpeg"/><Relationship Id="rId4" Type="http://schemas.openxmlformats.org/officeDocument/2006/relationships/tags" Target="../tags/tag24.xml"/><Relationship Id="rId3" Type="http://schemas.openxmlformats.org/officeDocument/2006/relationships/image" Target="../media/image11.svg"/><Relationship Id="rId2" Type="http://schemas.openxmlformats.org/officeDocument/2006/relationships/image" Target="../media/image13.pn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14.xml"/><Relationship Id="rId10" Type="http://schemas.openxmlformats.org/officeDocument/2006/relationships/tags" Target="../tags/tag29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5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image" Target="../media/image15.svg"/><Relationship Id="rId5" Type="http://schemas.openxmlformats.org/officeDocument/2006/relationships/image" Target="../media/image10.png"/><Relationship Id="rId4" Type="http://schemas.openxmlformats.org/officeDocument/2006/relationships/image" Target="../media/image7.jpeg"/><Relationship Id="rId3" Type="http://schemas.openxmlformats.org/officeDocument/2006/relationships/tags" Target="../tags/tag31.xml"/><Relationship Id="rId2" Type="http://schemas.openxmlformats.org/officeDocument/2006/relationships/image" Target="../media/image9.jpe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3.xml"/><Relationship Id="rId13" Type="http://schemas.openxmlformats.org/officeDocument/2006/relationships/image" Target="../media/image16.png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17.svg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3.xml"/><Relationship Id="rId11" Type="http://schemas.openxmlformats.org/officeDocument/2006/relationships/image" Target="../media/image18.jpeg"/><Relationship Id="rId10" Type="http://schemas.openxmlformats.org/officeDocument/2006/relationships/tags" Target="../tags/tag4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image" Target="../media/image19.svg"/><Relationship Id="rId2" Type="http://schemas.openxmlformats.org/officeDocument/2006/relationships/image" Target="../media/image10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3.xml"/><Relationship Id="rId12" Type="http://schemas.openxmlformats.org/officeDocument/2006/relationships/tags" Target="../tags/tag50.xml"/><Relationship Id="rId11" Type="http://schemas.openxmlformats.org/officeDocument/2006/relationships/image" Target="../media/image22.svg"/><Relationship Id="rId10" Type="http://schemas.openxmlformats.org/officeDocument/2006/relationships/tags" Target="../tags/tag49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一、</a:t>
            </a:r>
            <a:r>
              <a:rPr lang="zh-CN" altLang="en-US" sz="36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一我是主标题 </a:t>
            </a:r>
            <a:endParaRPr lang="en-US" altLang="zh-CN" sz="4000">
              <a:solidFill>
                <a:srgbClr val="3F48C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二我是文本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三我是文本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四我是文本</a:t>
            </a:r>
            <a:endParaRPr lang="zh-CN" altLang="en-US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三我是文本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pic>
        <p:nvPicPr>
          <p:cNvPr id="8" name="图片 7" title="三我是文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 title="四我是文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3" b="23914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图片 9" title="五我是文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四我是文本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五我是文本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  <p:bldP spid="7" grpId="0"/>
      <p:bldP spid="11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4155" y="206375"/>
            <a:ext cx="1057592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2258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9" name="组合 48"/>
          <p:cNvGrpSpPr/>
          <p:nvPr/>
        </p:nvGrpSpPr>
        <p:grpSpPr>
          <a:xfrm>
            <a:off x="609600" y="1409065"/>
            <a:ext cx="10972800" cy="3279140"/>
            <a:chOff x="960" y="2219"/>
            <a:chExt cx="17280" cy="5164"/>
          </a:xfrm>
        </p:grpSpPr>
        <p:pic>
          <p:nvPicPr>
            <p:cNvPr id="11" name="内容占位符 10" descr="c48140ae-2f08-491b-b807-29a534683792" title="三我是文本|四我是文本|五我是文本|六我是文本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77" r="77"/>
            <a:stretch>
              <a:fillRect/>
            </a:stretch>
          </p:blipFill>
          <p:spPr>
            <a:xfrm>
              <a:off x="960" y="2983"/>
              <a:ext cx="17280" cy="4400"/>
            </a:xfrm>
            <a:custGeom>
              <a:avLst>
                <a:gd name="connisteX0" fmla="val 0"/>
                <a:gd name="connsiteY0" fmla="val 7272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7272"/>
                <a:gd name="connisteX4" fmla="val 100000"/>
                <a:gd name="connsiteY4" fmla="val 92727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2727"/>
                <a:gd name="connisteX8" fmla="val 0"/>
                <a:gd name="connsiteY8" fmla="val 7272"/>
              </a:avLst>
              <a:gdLst>
                <a:gd name="connisteX0-1" fmla="*/ 0 w 10972800"/>
                <a:gd name="connsiteY0-2" fmla="*/ 203200 h 2794000"/>
                <a:gd name="connisteX1-3" fmla="*/ 203200 w 10972800"/>
                <a:gd name="connsiteY1-4" fmla="*/ 0 h 2794000"/>
                <a:gd name="connisteX2-5" fmla="*/ 10769600 w 10972800"/>
                <a:gd name="connsiteY2-6" fmla="*/ 0 h 2794000"/>
                <a:gd name="connisteX3-7" fmla="*/ 10972800 w 10972800"/>
                <a:gd name="connsiteY3-8" fmla="*/ 203200 h 2794000"/>
                <a:gd name="connisteX4-9" fmla="*/ 10972800 w 10972800"/>
                <a:gd name="connsiteY4-10" fmla="*/ 2590800 h 2794000"/>
                <a:gd name="connisteX5-11" fmla="*/ 10769600 w 10972800"/>
                <a:gd name="connsiteY5-12" fmla="*/ 2794000 h 2794000"/>
                <a:gd name="connisteX6-13" fmla="*/ 203200 w 10972800"/>
                <a:gd name="connsiteY6-14" fmla="*/ 2794000 h 2794000"/>
                <a:gd name="connisteX7-15" fmla="*/ 0 w 10972800"/>
                <a:gd name="connsiteY7-16" fmla="*/ 2590800 h 2794000"/>
                <a:gd name="connisteX8-17" fmla="*/ 0 w 10972800"/>
                <a:gd name="connsiteY8-18" fmla="*/ 203200 h 279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2794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  <a:path w="10972800" h="2794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5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165" y="2219"/>
              <a:ext cx="163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2" name="组合 41"/>
          <p:cNvGrpSpPr/>
          <p:nvPr/>
        </p:nvGrpSpPr>
        <p:grpSpPr>
          <a:xfrm>
            <a:off x="1003935" y="4238625"/>
            <a:ext cx="2571750" cy="2127250"/>
            <a:chOff x="1581" y="6675"/>
            <a:chExt cx="4050" cy="3350"/>
          </a:xfrm>
        </p:grpSpPr>
        <p:sp>
          <p:nvSpPr>
            <p:cNvPr id="35" name="矩形 34"/>
            <p:cNvSpPr/>
            <p:nvPr/>
          </p:nvSpPr>
          <p:spPr>
            <a:xfrm>
              <a:off x="158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18" y="6977"/>
              <a:ext cx="3675" cy="2929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四我是文本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5500" y="4238625"/>
            <a:ext cx="2571750" cy="2127250"/>
            <a:chOff x="7300" y="6675"/>
            <a:chExt cx="4050" cy="3350"/>
          </a:xfrm>
        </p:grpSpPr>
        <p:sp>
          <p:nvSpPr>
            <p:cNvPr id="36" name="矩形 35"/>
            <p:cNvSpPr/>
            <p:nvPr/>
          </p:nvSpPr>
          <p:spPr>
            <a:xfrm>
              <a:off x="7300" y="6675"/>
              <a:ext cx="4050" cy="3350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" y="6942"/>
              <a:ext cx="3426" cy="282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五我是文本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84185" y="4238625"/>
            <a:ext cx="2571750" cy="2127250"/>
            <a:chOff x="12731" y="6675"/>
            <a:chExt cx="4050" cy="3350"/>
          </a:xfrm>
        </p:grpSpPr>
        <p:sp>
          <p:nvSpPr>
            <p:cNvPr id="37" name="矩形 36"/>
            <p:cNvSpPr/>
            <p:nvPr/>
          </p:nvSpPr>
          <p:spPr>
            <a:xfrm>
              <a:off x="1273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82" y="6942"/>
              <a:ext cx="3250" cy="2827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60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六我是文本</a:t>
              </a:r>
              <a:endParaRPr lang="zh-CN" altLang="en-US" sz="16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3592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8926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id="4" name="内容占位符 10" descr="86140a8a-0c65-484a-8065-18120d510778" title="三我是文本|四我是长文本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879" b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name="connisteX0" fmla="val 0"/>
                <a:gd name="connsiteY0" fmla="val 6451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6451"/>
                <a:gd name="connisteX4" fmla="val 100000"/>
                <a:gd name="connsiteY4" fmla="val 93548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3548"/>
                <a:gd name="connisteX8" fmla="val 0"/>
                <a:gd name="connsiteY8" fmla="val 6451"/>
              </a:avLst>
              <a:gdLst>
                <a:gd name="connisteX0-1" fmla="*/ 0 w 10972800"/>
                <a:gd name="connsiteY0-2" fmla="*/ 203200 h 3149600"/>
                <a:gd name="connisteX1-3" fmla="*/ 203200 w 10972800"/>
                <a:gd name="connsiteY1-4" fmla="*/ 0 h 3149600"/>
                <a:gd name="connisteX2-5" fmla="*/ 10769600 w 10972800"/>
                <a:gd name="connsiteY2-6" fmla="*/ 0 h 3149600"/>
                <a:gd name="connisteX3-7" fmla="*/ 10972800 w 10972800"/>
                <a:gd name="connsiteY3-8" fmla="*/ 203200 h 3149600"/>
                <a:gd name="connisteX4-9" fmla="*/ 10972800 w 10972800"/>
                <a:gd name="connsiteY4-10" fmla="*/ 2946400 h 3149600"/>
                <a:gd name="connisteX5-11" fmla="*/ 10769600 w 10972800"/>
                <a:gd name="connsiteY5-12" fmla="*/ 3149600 h 3149600"/>
                <a:gd name="connisteX6-13" fmla="*/ 203200 w 10972800"/>
                <a:gd name="connsiteY6-14" fmla="*/ 3149600 h 3149600"/>
                <a:gd name="connisteX7-15" fmla="*/ 0 w 10972800"/>
                <a:gd name="connsiteY7-16" fmla="*/ 2946400 h 3149600"/>
                <a:gd name="connisteX8-17" fmla="*/ 0 w 10972800"/>
                <a:gd name="connsiteY8-18" fmla="*/ 203200 h 31496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31496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w="10972800" h="31496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75740" y="206375"/>
            <a:ext cx="106419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91800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id="7" name="内容占位符 9" descr="d5ed7eff-5638-408f-8b6e-404d6dfac85d" title="三我是文本|四我是长文本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839" b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name="connisteX0" fmla="val 0"/>
                <a:gd name="connsiteY0" fmla="val 5714"/>
                <a:gd name="connisteX1" fmla="val 1851"/>
                <a:gd name="connsiteY1" fmla="val 0"/>
                <a:gd name="connisteX2" fmla="val 98148"/>
                <a:gd name="connsiteY2" fmla="val 0"/>
                <a:gd name="connisteX3" fmla="val 100000"/>
                <a:gd name="connsiteY3" fmla="val 5714"/>
                <a:gd name="connisteX4" fmla="val 100000"/>
                <a:gd name="connsiteY4" fmla="val 94285"/>
                <a:gd name="connisteX5" fmla="val 98148"/>
                <a:gd name="connsiteY5" fmla="val 100000"/>
                <a:gd name="connisteX6" fmla="val 1851"/>
                <a:gd name="connsiteY6" fmla="val 100000"/>
                <a:gd name="connisteX7" fmla="val 0"/>
                <a:gd name="connsiteY7" fmla="val 94285"/>
                <a:gd name="connisteX8" fmla="val 0"/>
                <a:gd name="connsiteY8" fmla="val 5714"/>
              </a:avLst>
              <a:gdLst>
                <a:gd name="connisteX0-1" fmla="*/ 0 w 10972800"/>
                <a:gd name="connsiteY0-2" fmla="*/ 203200 h 3556000"/>
                <a:gd name="connisteX1-3" fmla="*/ 203200 w 10972800"/>
                <a:gd name="connsiteY1-4" fmla="*/ 0 h 3556000"/>
                <a:gd name="connisteX2-5" fmla="*/ 10769600 w 10972800"/>
                <a:gd name="connsiteY2-6" fmla="*/ 0 h 3556000"/>
                <a:gd name="connisteX3-7" fmla="*/ 10972800 w 10972800"/>
                <a:gd name="connsiteY3-8" fmla="*/ 203200 h 3556000"/>
                <a:gd name="connisteX4-9" fmla="*/ 10972800 w 10972800"/>
                <a:gd name="connsiteY4-10" fmla="*/ 3352800 h 3556000"/>
                <a:gd name="connisteX5-11" fmla="*/ 10769600 w 10972800"/>
                <a:gd name="connsiteY5-12" fmla="*/ 3556000 h 3556000"/>
                <a:gd name="connisteX6-13" fmla="*/ 203200 w 10972800"/>
                <a:gd name="connsiteY6-14" fmla="*/ 3556000 h 3556000"/>
                <a:gd name="connisteX7-15" fmla="*/ 0 w 10972800"/>
                <a:gd name="connsiteY7-16" fmla="*/ 3352800 h 3556000"/>
                <a:gd name="connisteX8-17" fmla="*/ 0 w 10972800"/>
                <a:gd name="connsiteY8-18" fmla="*/ 203200 h 3556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l="l" t="t" r="r" b="b"/>
              <a:pathLst>
                <a:path w="10972800" h="3556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w="10972800" h="35560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735" y="2716"/>
              <a:ext cx="577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277995" y="1447800"/>
            <a:ext cx="7161530" cy="914400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二我是副标题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id="3" name="图片占位符 15" descr="630dfe8e-9d16-4851-96fb-a4aaccd24bd2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3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核心内涵：三我是文本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sp>
        <p:nvSpPr>
          <p:cNvPr id="5" name="文本占位符 4"/>
          <p:cNvSpPr txBox="1"/>
          <p:nvPr>
            <p:custDataLst>
              <p:tags r:id="rId4"/>
            </p:custDataLst>
          </p:nvPr>
        </p:nvSpPr>
        <p:spPr>
          <a:xfrm>
            <a:off x="2473418" y="2282054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/>
              <a:t>详细描述：三我是长文本</a:t>
            </a:r>
            <a:endParaRPr lang="zh-CN" altLang="en-US" sz="1800"/>
          </a:p>
        </p:txBody>
      </p: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id="6" name="图片占位符 16" descr="4cb9a045-eb2b-47fe-b4f2-d1d7a03c1b6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6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三我是文本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sp>
        <p:nvSpPr>
          <p:cNvPr id="8" name="文本占位符 7"/>
          <p:cNvSpPr txBox="1"/>
          <p:nvPr>
            <p:custDataLst>
              <p:tags r:id="rId7"/>
            </p:custDataLst>
          </p:nvPr>
        </p:nvSpPr>
        <p:spPr>
          <a:xfrm>
            <a:off x="2442345" y="4396620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详细描述：三我是长文本</a:t>
            </a:r>
            <a:endParaRPr lang="zh-CN" altLang="en-US" sz="18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575435" y="206375"/>
            <a:ext cx="105410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410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id="17" name="图片占位符 15" descr="630dfe8e-9d16-4851-96fb-a4aaccd24bd2" title="三我是文本|四我是长文本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0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三我是文本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1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id="21" name="图片占位符 16" descr="4cb9a045-eb2b-47fe-b4f2-d1d7a03c1b67" title="五我是文本|六我是长文本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3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typeface="Arial" panose="020B0604020202090204" pitchFamily="34" charset="0"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五我是文本</a:t>
              </a:r>
              <a:endPara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4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/>
      <p:bldP spid="14" grpId="0"/>
      <p:bldP spid="19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4628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内容占位符 12" descr="4df5e58af8d67b416d9b522d322fa0e9" title="三我是文本|四我是长文本|五我是文本|六我是长文本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6041" b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avLst/>
            <a:gdLst>
              <a:gd name="connisteX0" fmla="*/ 0 w 3581400"/>
              <a:gd name="connsiteY0" fmla="*/ 203200 h 4724400"/>
              <a:gd name="connisteX1" fmla="*/ 203200 w 3581400"/>
              <a:gd name="connsiteY1" fmla="*/ 0 h 4724400"/>
              <a:gd name="connisteX2" fmla="*/ 3581400 w 3581400"/>
              <a:gd name="connsiteY2" fmla="*/ 0 h 4724400"/>
              <a:gd name="connisteX3" fmla="*/ 3581400 w 3581400"/>
              <a:gd name="connsiteY3" fmla="*/ 4724400 h 4724400"/>
              <a:gd name="connisteX4" fmla="*/ 203200 w 3581400"/>
              <a:gd name="connsiteY4" fmla="*/ 4724400 h 4724400"/>
              <a:gd name="connisteX5" fmla="*/ 0 w 3581400"/>
              <a:gd name="connsiteY5" fmla="*/ 4521200 h 4724400"/>
              <a:gd name="connisteX6" fmla="*/ 0 w 3581400"/>
              <a:gd name="connsiteY6" fmla="*/ 20320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3581400" h="4724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4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5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6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五我是文本</a:t>
            </a: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7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六我是长文本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8" name="图形 17" descr="警告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  <p:bldP spid="14" grpId="0"/>
      <p:bldP spid="15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567815" y="206375"/>
            <a:ext cx="1053909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710" y="647700"/>
            <a:ext cx="1057910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zh-CN" altLang="en-US" sz="1600" spc="130">
                <a:solidFill>
                  <a:prstClr val="white"/>
                </a:solidFill>
                <a:uFillTx/>
                <a:latin typeface="印品黑体" charset="0"/>
                <a:ea typeface="印品黑体" panose="00000500000000000000" pitchFamily="2" charset="-122"/>
                <a:sym typeface="印品黑体" panose="00000500000000000000" pitchFamily="2" charset="-122"/>
              </a:rPr>
              <a:t>二我是副标题</a:t>
            </a:r>
            <a:endParaRPr lang="zh-CN" altLang="en-US" sz="1600" spc="130">
              <a:solidFill>
                <a:prstClr val="white"/>
              </a:solidFill>
              <a:uFillTx/>
              <a:latin typeface="印品黑体" charset="0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形 11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id="14" name="图片占位符 17" descr="cb331879e70857d067891a6181f6b6d7" title="三我是文本|四我是长文本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t="16676" b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avLst/>
              <a:gdLst>
                <a:gd name="connisteX0" fmla="*/ 0 w 1524000"/>
                <a:gd name="connsiteY0" fmla="*/ 762000 h 1524000"/>
                <a:gd name="connisteX1" fmla="*/ 762000 w 1524000"/>
                <a:gd name="connsiteY1" fmla="*/ 0 h 1524000"/>
                <a:gd name="connisteX2" fmla="*/ 762000 w 1524000"/>
                <a:gd name="connsiteY2" fmla="*/ 0 h 1524000"/>
                <a:gd name="connisteX3" fmla="*/ 1524000 w 1524000"/>
                <a:gd name="connsiteY3" fmla="*/ 762000 h 1524000"/>
                <a:gd name="connisteX4" fmla="*/ 1524000 w 1524000"/>
                <a:gd name="connsiteY4" fmla="*/ 762000 h 1524000"/>
                <a:gd name="connisteX5" fmla="*/ 762000 w 1524000"/>
                <a:gd name="connsiteY5" fmla="*/ 1524000 h 1524000"/>
                <a:gd name="connisteX6" fmla="*/ 762000 w 1524000"/>
                <a:gd name="connsiteY6" fmla="*/ 1524000 h 1524000"/>
                <a:gd name="connisteX7" fmla="*/ 0 w 1524000"/>
                <a:gd name="connsiteY7" fmla="*/ 762000 h 1524000"/>
                <a:gd name="connisteX8" fmla="*/ 0 w 1524000"/>
                <a:gd name="connsiteY8" fmla="*/ 762000 h 152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524000" h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6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占位符 5"/>
          <p:cNvSpPr txBox="1"/>
          <p:nvPr>
            <p:custDataLst>
              <p:tags r:id="rId7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四我是长文本</a:t>
            </a:r>
            <a:endParaRPr lang="zh-CN" altLang="en-US" sz="1800"/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id="18" name="图片占位符 18" descr="5f1f73f2a0a5aa8458d78ed521a81598" title="五我是文本|六我是长文本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avLst/>
              <a:gdLst>
                <a:gd name="connisteX0" fmla="*/ 0 w 1524000"/>
                <a:gd name="connsiteY0" fmla="*/ 762000 h 1524000"/>
                <a:gd name="connisteX1" fmla="*/ 762000 w 1524000"/>
                <a:gd name="connsiteY1" fmla="*/ 0 h 1524000"/>
                <a:gd name="connisteX2" fmla="*/ 762000 w 1524000"/>
                <a:gd name="connsiteY2" fmla="*/ 0 h 1524000"/>
                <a:gd name="connisteX3" fmla="*/ 1524000 w 1524000"/>
                <a:gd name="connsiteY3" fmla="*/ 762000 h 1524000"/>
                <a:gd name="connisteX4" fmla="*/ 1524000 w 1524000"/>
                <a:gd name="connsiteY4" fmla="*/ 762000 h 1524000"/>
                <a:gd name="connisteX5" fmla="*/ 762000 w 1524000"/>
                <a:gd name="connsiteY5" fmla="*/ 1524000 h 1524000"/>
                <a:gd name="connisteX6" fmla="*/ 762000 w 1524000"/>
                <a:gd name="connsiteY6" fmla="*/ 1524000 h 1524000"/>
                <a:gd name="connisteX7" fmla="*/ 0 w 1524000"/>
                <a:gd name="connsiteY7" fmla="*/ 762000 h 1524000"/>
                <a:gd name="connisteX8" fmla="*/ 0 w 1524000"/>
                <a:gd name="connsiteY8" fmla="*/ 762000 h 1524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524000" h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0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占位符 9"/>
          <p:cNvSpPr txBox="1"/>
          <p:nvPr>
            <p:custDataLst>
              <p:tags r:id="rId11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800"/>
              <a:t>六我是长文本</a:t>
            </a:r>
            <a:endParaRPr lang="zh-CN" altLang="en-US" sz="18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/>
      <p:bldP spid="16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569720" y="206375"/>
            <a:ext cx="1050734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710" y="647700"/>
            <a:ext cx="1055243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defRPr/>
            </a:pPr>
            <a:r>
              <a:rPr lang="zh-CN" altLang="en-US" sz="1600" spc="130">
                <a:solidFill>
                  <a:prstClr val="white"/>
                </a:solidFill>
                <a:uFillTx/>
                <a:latin typeface="印品黑体" charset="0"/>
                <a:ea typeface="印品黑体" panose="00000500000000000000" pitchFamily="2" charset="-122"/>
                <a:sym typeface="印品黑体" panose="00000500000000000000" pitchFamily="2" charset="-122"/>
              </a:rPr>
              <a:t>二我是副标题</a:t>
            </a:r>
            <a:endParaRPr lang="zh-CN" altLang="en-US" sz="1600" spc="130">
              <a:solidFill>
                <a:prstClr val="white"/>
              </a:solidFill>
              <a:uFillTx/>
              <a:latin typeface="印品黑体" charset="0"/>
              <a:ea typeface="印品黑体" panose="00000500000000000000" pitchFamily="2" charset="-122"/>
              <a:sym typeface="印品黑体" panose="000005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id="25" name="图片占位符 17" descr="96f087bf8f23beaee9c13dc58e468574" title="三我是文本|四我是长文本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t="13739" b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6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24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三我是文本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7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vert="horz" lIns="0" tIns="0" rIns="0" bIns="0" rtlCol="0" anchor="t">
            <a:no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四我是长文本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占位符 18" descr="ae96fa7712f58b6481bf4241401d02c4" title="五我是文本|六我是长文本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"/>
          <a:srcRect t="13739" b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avLst/>
            <a:gdLst>
              <a:gd name="connisteX0" fmla="*/ 0 w 4572000"/>
              <a:gd name="connsiteY0" fmla="*/ 203200 h 2209800"/>
              <a:gd name="connisteX1" fmla="*/ 203200 w 4572000"/>
              <a:gd name="connsiteY1" fmla="*/ 0 h 2209800"/>
              <a:gd name="connisteX2" fmla="*/ 4572000 w 4572000"/>
              <a:gd name="connsiteY2" fmla="*/ 0 h 2209800"/>
              <a:gd name="connisteX3" fmla="*/ 4572000 w 4572000"/>
              <a:gd name="connsiteY3" fmla="*/ 2209800 h 2209800"/>
              <a:gd name="connisteX4" fmla="*/ 203200 w 4572000"/>
              <a:gd name="connsiteY4" fmla="*/ 2209800 h 2209800"/>
              <a:gd name="connisteX5" fmla="*/ 0 w 4572000"/>
              <a:gd name="connsiteY5" fmla="*/ 2006600 h 2209800"/>
              <a:gd name="connisteX6" fmla="*/ 0 w 4572000"/>
              <a:gd name="connsiteY6" fmla="*/ 20320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0" t="0" r="0" b="0"/>
            <a:pathLst>
              <a:path w="4572000" h="22098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9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2400" b="0" kern="1200" spc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五我是文本</a:t>
            </a:r>
            <a:endParaRPr lang="zh-CN" altLang="en-US" sz="2000" b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0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vert="horz" lIns="0" tIns="0" rIns="0" bIns="0" rtlCol="0" anchor="t">
            <a:normAutofit/>
          </a:bodyPr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  <a:defRPr/>
            </a:pPr>
            <a:r>
              <a:rPr lang="zh-CN" alt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40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一、</a:t>
            </a:r>
            <a:r>
              <a:rPr lang="zh-CN" altLang="en-US" sz="3600">
                <a:solidFill>
                  <a:srgbClr val="3F48C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煤矿安全生产核心方针 </a:t>
            </a:r>
            <a:endParaRPr lang="en-US" altLang="zh-CN" sz="4000">
              <a:solidFill>
                <a:srgbClr val="3F48C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安全第一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</a:t>
            </a: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预防为主</a:t>
            </a:r>
            <a:endParaRPr lang="en-US" altLang="zh-CN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  <a:p>
            <a:pPr marL="457200" indent="-457200" algn="ctr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3200">
                <a:solidFill>
                  <a:srgbClr val="C00000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 综合治理</a:t>
            </a:r>
            <a:endParaRPr lang="zh-CN" altLang="en-US" sz="3200">
              <a:solidFill>
                <a:srgbClr val="C00000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932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987528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id="6" name="图片占位符 16" descr="4cb9a045-eb2b-47fe-b4f2-d1d7a03c1b6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name="connisteX0" fmla="*/ 0 w 1219200"/>
                <a:gd name="connsiteY0" fmla="*/ 609600 h 1219200"/>
                <a:gd name="connisteX1" fmla="*/ 609600 w 1219200"/>
                <a:gd name="connsiteY1" fmla="*/ 0 h 1219200"/>
                <a:gd name="connisteX2" fmla="*/ 609600 w 1219200"/>
                <a:gd name="connsiteY2" fmla="*/ 0 h 1219200"/>
                <a:gd name="connisteX3" fmla="*/ 1219200 w 1219200"/>
                <a:gd name="connsiteY3" fmla="*/ 609600 h 1219200"/>
                <a:gd name="connisteX4" fmla="*/ 1219200 w 1219200"/>
                <a:gd name="connsiteY4" fmla="*/ 609600 h 1219200"/>
                <a:gd name="connisteX5" fmla="*/ 609600 w 1219200"/>
                <a:gd name="connsiteY5" fmla="*/ 1219200 h 1219200"/>
                <a:gd name="connisteX6" fmla="*/ 609600 w 1219200"/>
                <a:gd name="connsiteY6" fmla="*/ 1219200 h 1219200"/>
                <a:gd name="connisteX7" fmla="*/ 0 w 1219200"/>
                <a:gd name="connsiteY7" fmla="*/ 609600 h 1219200"/>
                <a:gd name="connisteX8" fmla="*/ 0 w 1219200"/>
                <a:gd name="connsiteY8" fmla="*/ 609600 h 12192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0" t="0" r="0" b="0"/>
              <a:pathLst>
                <a:path w="1219200" h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3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2000">
                  <a:solidFill>
                    <a:srgbClr val="691D1B"/>
                  </a:solidFill>
                  <a:latin typeface="庞门正道标题体" panose="02010600030101010101" charset="-122"/>
                  <a:ea typeface="庞门正道标题体" panose="02010600030101010101" charset="-122"/>
                </a:rPr>
                <a:t>对应岗位操作中的“紧急停机情形”</a:t>
              </a:r>
              <a:endParaRPr lang="zh-CN" altLang="en-US" sz="2000">
                <a:solidFill>
                  <a:srgbClr val="691D1B"/>
                </a:solidFill>
                <a:latin typeface="庞门正道标题体" panose="02010600030101010101" charset="-122"/>
                <a:ea typeface="庞门正道标题体" panose="02010600030101010101" charset="-122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9075" y="206375"/>
            <a:ext cx="10553700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77010" y="647700"/>
            <a:ext cx="10636250" cy="431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八我是长文本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 fontScale="90000"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>
                <a:normAutofit/>
              </a:bodyPr>
              <a:lstStyle>
                <a:defPPr>
                  <a:defRPr lang="zh-CN"/>
                </a:defPPr>
                <a:lvl1pPr marL="0" indent="0" algn="l" defTabSz="914400" rtl="0" eaLnBrk="1" latinLnBrk="0" hangingPunct="1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buNone/>
                  <a:defRPr sz="2400" b="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三我是文本</a:t>
                </a:r>
                <a:endPara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51" name="图片 50" descr="downloaded-image" title="三我是文本|四我是长文本|五我是文本|六我是长文本|七我是文本|八我是长文本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  <p:bldP spid="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98600" y="206375"/>
            <a:ext cx="1056195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561955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448050" y="1943100"/>
            <a:ext cx="7969250" cy="704850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448050" y="3759200"/>
            <a:ext cx="8007350" cy="77533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5397500"/>
            <a:ext cx="7959725" cy="66738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八我是长文本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8703310" cy="1181735"/>
            <a:chOff x="642" y="5280"/>
            <a:chExt cx="13706" cy="1861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7"/>
              </p:custDataLst>
            </p:nvPr>
          </p:nvSpPr>
          <p:spPr>
            <a:xfrm>
              <a:off x="880" y="5280"/>
              <a:ext cx="13468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8799195" cy="1105535"/>
            <a:chOff x="642" y="7860"/>
            <a:chExt cx="13857" cy="1741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880" y="7860"/>
              <a:ext cx="13619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2000230" cy="5715000"/>
            <a:chOff x="0" y="1800"/>
            <a:chExt cx="188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3706" cy="2023"/>
              <a:chOff x="642" y="2420"/>
              <a:chExt cx="13706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80" y="2420"/>
                <a:ext cx="13468" cy="640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/>
              <a:lstStyle>
                <a:defPPr>
                  <a:defRPr lang="zh-CN"/>
                </a:defPPr>
                <a:lvl1pPr marL="0" indent="0" algn="l" defTabSz="914400" rtl="0" eaLnBrk="1" latinLnBrk="0" hangingPunct="1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90204" pitchFamily="34" charset="0"/>
                  <a:buNone/>
                  <a:defRPr sz="2400" b="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marL="6858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20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marL="11430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marL="16002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marL="2057400" indent="0" algn="l" defTabSz="914400" rtl="0" eaLnBrk="1" latinLnBrk="0" hangingPunct="1">
                  <a:lnSpc>
                    <a:spcPct val="13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 spc="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9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1800" b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三我是文本</a:t>
                </a:r>
                <a:endPara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id="17" name="内容占位符 16" descr="43d17eb31fcf08bba65d56b8c6d41df2" title="三我是文本|四我是长文本|五我是文本|六我是长文本|七我是文本|八我是长文本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name="connisteX0" fmla="val 0"/>
                <a:gd name="connsiteY0" fmla="val 0"/>
                <a:gd name="connisteX1" fmla="val 100000"/>
                <a:gd name="connsiteY1" fmla="val 0"/>
                <a:gd name="connisteX2" fmla="val 100000"/>
                <a:gd name="connsiteY2" fmla="val 100000"/>
                <a:gd name="connisteX3" fmla="val 0"/>
                <a:gd name="connsiteY3" fmla="val 100000"/>
                <a:gd name="connisteX4" fmla="val 0"/>
                <a:gd name="connsiteY4" fmla="val 0"/>
              </a:avLst>
              <a:gdLst>
                <a:gd name="connisteX0-1" fmla="*/ 0 w 3581400"/>
                <a:gd name="connsiteY0-2" fmla="*/ 0 h 6858000"/>
                <a:gd name="connisteX1-3" fmla="*/ 3581400 w 3581400"/>
                <a:gd name="connsiteY1-4" fmla="*/ 0 h 6858000"/>
                <a:gd name="connisteX2-5" fmla="*/ 3581400 w 3581400"/>
                <a:gd name="connsiteY2-6" fmla="*/ 6858000 h 6858000"/>
                <a:gd name="connisteX3-7" fmla="*/ 0 w 3581400"/>
                <a:gd name="connsiteY3-8" fmla="*/ 6858000 h 6858000"/>
                <a:gd name="connisteX4-9" fmla="*/ 0 w 3581400"/>
                <a:gd name="connsiteY4-10" fmla="*/ 0 h 68580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l="l" t="t" r="r" b="b"/>
              <a:pathLst>
                <a:path w="3581400" h="68580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w="3581400" h="68580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1.</a:t>
            </a:r>
            <a:r>
              <a:rPr lang="zh-CN" altLang="en-US" sz="3200">
                <a:solidFill>
                  <a:srgbClr val="17456C"/>
                </a:solidFill>
                <a:latin typeface="庞门正道标题体" panose="02010600030101010101" charset="-122"/>
                <a:ea typeface="庞门正道标题体" panose="02010600030101010101" charset="-122"/>
              </a:rPr>
              <a:t>“安全第一”：优先保障生命安全</a:t>
            </a:r>
            <a:endParaRPr lang="zh-CN" altLang="en-US" sz="3200">
              <a:solidFill>
                <a:srgbClr val="17456C"/>
              </a:solidFill>
              <a:latin typeface="庞门正道标题体" panose="02010600030101010101" charset="-122"/>
              <a:ea typeface="庞门正道标题体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486535" y="206375"/>
            <a:ext cx="1063053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1pPr>
            <a:lvl2pPr marL="742950" indent="-28575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5pPr>
            <a:lvl6pPr marL="25146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6pPr>
            <a:lvl7pPr marL="29718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7pPr>
            <a:lvl8pPr marL="34290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8pPr>
            <a:lvl9pPr marL="3886200" indent="-228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panose="00000500000000000000" pitchFamily="2" charset="-122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一我是主标题 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panose="00000500000000000000" pitchFamily="2" charset="-122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1062164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spc="13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印品黑体" charset="0"/>
                <a:ea typeface="印品黑体" panose="00000500000000000000" pitchFamily="2" charset="-122"/>
                <a:cs typeface="+mn-cs"/>
                <a:sym typeface="印品黑体" panose="00000500000000000000" pitchFamily="2" charset="-122"/>
              </a:rPr>
              <a:t>二我是副标题</a:t>
            </a: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spc="13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印品黑体" charset="0"/>
              <a:ea typeface="印品黑体" panose="00000500000000000000" pitchFamily="2" charset="-122"/>
              <a:cs typeface="+mn-cs"/>
              <a:sym typeface="印品黑体" panose="00000500000000000000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形 23" descr="警告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875"/>
            <a:chOff x="956" y="2874"/>
            <a:chExt cx="17400" cy="3025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5019" y="3528"/>
              <a:ext cx="13105" cy="640"/>
            </a:xfrm>
            <a:prstGeom prst="rect">
              <a:avLst/>
            </a:prstGeom>
            <a:noFill/>
          </p:spPr>
          <p:txBody>
            <a:bodyPr vert="horz" lIns="0" tIns="0" rIns="0" bIns="0" rtlCol="0" anchor="t"/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18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三我是文本</a:t>
              </a:r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zh-CN" altLang="en-US" sz="18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6" name="图片占位符 11" descr="base\assets\1" title="简单线条图标|三我是文本|四我是长文本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187065" y="2646680"/>
            <a:ext cx="8008620" cy="70548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875"/>
            <a:chOff x="956" y="6199"/>
            <a:chExt cx="17400" cy="3025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5019" y="6688"/>
              <a:ext cx="12883" cy="640"/>
            </a:xfrm>
            <a:prstGeom prst="rect">
              <a:avLst/>
            </a:prstGeom>
            <a:noFill/>
          </p:spPr>
          <p:txBody>
            <a:bodyPr vert="horz" lIns="0" tIns="0" rIns="0" bIns="0" rtlCol="0" anchor="t">
              <a:normAutofit/>
            </a:bodyPr>
            <a:lstStyle>
              <a:defPPr>
                <a:defRPr lang="zh-CN"/>
              </a:defPPr>
              <a:lvl1pPr marL="0" indent="0" algn="l" defTabSz="914400" rtl="0" eaLnBrk="1" latinLnBrk="0" hangingPunct="1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90204" pitchFamily="34" charset="0"/>
                <a:buNone/>
                <a:defRPr sz="2400" b="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marL="6858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marL="11430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marL="16002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marL="2057400" indent="0" algn="l" defTabSz="914400" rtl="0" eaLnBrk="1" latinLnBrk="0" hangingPunct="1">
                <a:lnSpc>
                  <a:spcPct val="13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 spc="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lang="zh-CN" altLang="en-US" sz="2000" b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五我是文本</a:t>
              </a: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buClrTx/>
                <a:buSzTx/>
              </a:pPr>
              <a:endParaRPr lang="zh-CN" altLang="en-US" sz="20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9" name="图片占位符 10" descr="base\assets\2" title="简单线条图标|五我是文本|六我是长文本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2"/>
            </p:custDataLst>
          </p:nvPr>
        </p:nvSpPr>
        <p:spPr>
          <a:xfrm>
            <a:off x="3187065" y="4653280"/>
            <a:ext cx="8074660" cy="633095"/>
          </a:xfrm>
          <a:prstGeom prst="rect">
            <a:avLst/>
          </a:prstGeom>
          <a:noFill/>
        </p:spPr>
        <p:txBody>
          <a:bodyPr vert="horz" lIns="0" tIns="0" rIns="0" bIns="0" rtlCol="0" anchor="t"/>
          <a:lstStyle>
            <a:defPPr>
              <a:defRPr lang="zh-CN"/>
            </a:defPPr>
            <a:lvl1pPr marL="0" indent="0" algn="l" defTabSz="914400" rtl="0" eaLnBrk="1" latinLnBrk="0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  <a:defRPr sz="1600" b="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58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 spc="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lang="zh-CN" alt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六我是长文本</a:t>
            </a: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lang="zh-CN" altLang="en-US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28" grpId="0"/>
      <p:bldP spid="31" grpId="0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4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6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4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5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c48140ae-2f08-491b-b807-29a534683792.jpg?Expires=1793862564&amp;AWSAccessKeyId=AKLT9NSy7kh8TIS1UzNqLRY2&amp;Signature=i7olgxw3h8s3yqp94tNd947cMjU%3D&quot;}*auto_qingqiu_ai_*1762326556049_20.178_29018ffef74a-slide-12"/>
</p:tagLst>
</file>

<file path=ppt/tags/tag5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3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5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9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594</Words>
  <Application>WPS 演示</Application>
  <PresentationFormat>On-screen Show (4:3)</PresentationFormat>
  <Paragraphs>181</Paragraphs>
  <Slides>12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32" baseType="lpstr">
      <vt:lpstr>Arial</vt:lpstr>
      <vt:lpstr>宋体</vt:lpstr>
      <vt:lpstr>Wingdings</vt:lpstr>
      <vt:lpstr>庞门正道标题体</vt:lpstr>
      <vt:lpstr>华文宋体</vt:lpstr>
      <vt:lpstr>Calibri</vt:lpstr>
      <vt:lpstr>印品黑体</vt:lpstr>
      <vt:lpstr>Calibri</vt:lpstr>
      <vt:lpstr>印品黑体</vt:lpstr>
      <vt:lpstr>微软雅黑</vt:lpstr>
      <vt:lpstr>Helvetica Neue</vt:lpstr>
      <vt:lpstr>宋体-简</vt:lpstr>
      <vt:lpstr>黑体-简</vt:lpstr>
      <vt:lpstr>宋体</vt:lpstr>
      <vt:lpstr>Arial Unicode MS</vt:lpstr>
      <vt:lpstr>汉仪旗黑</vt:lpstr>
      <vt:lpstr>等线</vt:lpstr>
      <vt:lpstr>苹方-简</vt:lpstr>
      <vt:lpstr>Office Theme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menggl</cp:lastModifiedBy>
  <cp:revision>56</cp:revision>
  <cp:lastPrinted>2025-12-14T09:27:48Z</cp:lastPrinted>
  <dcterms:created xsi:type="dcterms:W3CDTF">2025-12-14T09:27:48Z</dcterms:created>
  <dcterms:modified xsi:type="dcterms:W3CDTF">2025-12-14T09:27:48Z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05277B087BC085688BE338693D571A35_42</vt:lpwstr>
  </property>
  <property fmtid="{D5CDD505-2E9C-101B-9397-08002B2CF9AE}" pid="3" name="KSOProductBuildVer">
    <vt:lpwstr>2052-6.12.1.8654</vt:lpwstr>
  </property>
</Properties>
</file>